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8742ace20_0_7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8742ace2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efb4757bf_0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efb4757b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742ace20_0_1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8742ace2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efb4757bf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efb4757b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8742ace20_0_1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8742ace2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8742ace20_0_1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8742ace2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8742ace20_0_1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8742ace2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7950" y="1971153"/>
            <a:ext cx="7688100" cy="29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Lección 17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Escaleras de Incendios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Objetivos</a:t>
            </a:r>
            <a:endParaRPr sz="4000"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29450" y="3000433"/>
            <a:ext cx="76887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Enumerar las partes de una escalera de incendio.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Describir cinco tipos de escaleras de incendio usadas por el Cuerpo de Bomberos.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7170" l="0" r="0" t="6436"/>
          <a:stretch/>
        </p:blipFill>
        <p:spPr>
          <a:xfrm>
            <a:off x="815450" y="1758200"/>
            <a:ext cx="7516698" cy="48704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type="title"/>
          </p:nvPr>
        </p:nvSpPr>
        <p:spPr>
          <a:xfrm>
            <a:off x="727650" y="726075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</a:t>
            </a:r>
            <a:r>
              <a:rPr lang="en" sz="3600"/>
              <a:t>. Partes de una escalera</a:t>
            </a:r>
            <a:endParaRPr sz="3600"/>
          </a:p>
        </p:txBody>
      </p:sp>
      <p:sp>
        <p:nvSpPr>
          <p:cNvPr id="99" name="Google Shape;99;p15"/>
          <p:cNvSpPr/>
          <p:nvPr/>
        </p:nvSpPr>
        <p:spPr>
          <a:xfrm>
            <a:off x="2981750" y="1651425"/>
            <a:ext cx="3303000" cy="17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3807450" y="6551675"/>
            <a:ext cx="1035600" cy="17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744325" y="2811600"/>
            <a:ext cx="1136100" cy="51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1988525" y="3732900"/>
            <a:ext cx="1381200" cy="51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2428750" y="3140275"/>
            <a:ext cx="680400" cy="26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2652650" y="3891950"/>
            <a:ext cx="849000" cy="30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29334" r="29396" t="0"/>
          <a:stretch/>
        </p:blipFill>
        <p:spPr>
          <a:xfrm rot="3011333">
            <a:off x="2926705" y="2348157"/>
            <a:ext cx="2297364" cy="5546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type="title"/>
          </p:nvPr>
        </p:nvSpPr>
        <p:spPr>
          <a:xfrm>
            <a:off x="730000" y="1682000"/>
            <a:ext cx="54333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r>
              <a:rPr lang="en"/>
              <a:t>1. </a:t>
            </a:r>
            <a:r>
              <a:rPr lang="en"/>
              <a:t>Escalera simple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719250" y="2399700"/>
            <a:ext cx="7705500" cy="15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Una escalera simple no es ajustable en su largura y consiste de una sola sección.</a:t>
            </a:r>
            <a:endParaRPr sz="2400"/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727650" y="726075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2. </a:t>
            </a:r>
            <a:r>
              <a:rPr lang="en" sz="3600"/>
              <a:t>Tipos de escalera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730000" y="1682000"/>
            <a:ext cx="54333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2.2. Escalera de gancho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719250" y="2399700"/>
            <a:ext cx="7705500" cy="20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Son escaleras sencillas, equipadas con ganchos plegables en su parte superior, que permiten anclarse en algún soporte de la estructura o en alguna parte del techo.</a:t>
            </a:r>
            <a:endParaRPr sz="2400"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275" y="4277600"/>
            <a:ext cx="6505638" cy="20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>
            <p:ph type="title"/>
          </p:nvPr>
        </p:nvSpPr>
        <p:spPr>
          <a:xfrm>
            <a:off x="727650" y="726075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2. Tipos de escalera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730000" y="1682000"/>
            <a:ext cx="54333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2.3. </a:t>
            </a:r>
            <a:r>
              <a:rPr lang="en"/>
              <a:t>Escalera plegable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721225" y="2442725"/>
            <a:ext cx="4451100" cy="31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Es una escalera cuyos peldaños se sujetan a los largueros por medio de un pasador, eso permite plegarlas al punto en que un larguero descansa sobre el otro.</a:t>
            </a:r>
            <a:endParaRPr sz="2400"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825" y="2219000"/>
            <a:ext cx="2704475" cy="36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>
            <p:ph type="title"/>
          </p:nvPr>
        </p:nvSpPr>
        <p:spPr>
          <a:xfrm>
            <a:off x="727650" y="726075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2. Tipos de escalera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730000" y="1682000"/>
            <a:ext cx="54333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.4. </a:t>
            </a:r>
            <a:r>
              <a:rPr lang="en"/>
              <a:t>Escalera de extensión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727650" y="2371400"/>
            <a:ext cx="4803300" cy="26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La longitud de la escalera de extensión es ajustable. Están construidas con dos o más secciones que se deslizan por guías, que permite ajustar la longitud.</a:t>
            </a:r>
            <a:endParaRPr b="1" sz="2400"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6750" y="2219000"/>
            <a:ext cx="1990725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>
            <p:ph type="title"/>
          </p:nvPr>
        </p:nvSpPr>
        <p:spPr>
          <a:xfrm>
            <a:off x="727650" y="726075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2. Tipos de escalera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730000" y="1682000"/>
            <a:ext cx="5433300" cy="6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2.5. </a:t>
            </a:r>
            <a:r>
              <a:rPr lang="en"/>
              <a:t>Escalera de bisagra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730000" y="2770350"/>
            <a:ext cx="3292800" cy="27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Son diseñadas para que puedan ser usadas como las escalas simples, escalas de extensión o escaleras de tijera. </a:t>
            </a:r>
            <a:endParaRPr sz="2400"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70350"/>
            <a:ext cx="3971825" cy="32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>
            <p:ph type="title"/>
          </p:nvPr>
        </p:nvSpPr>
        <p:spPr>
          <a:xfrm>
            <a:off x="727650" y="726075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2. Tipos de escalera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